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1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7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6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8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8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6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9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1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7340-59F5-40F0-823F-F9A377994ABB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4451-1987-444F-8520-9B3B4C65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6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ДРЕПАНИДОТЕНИОЗ ГУСЕЙ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3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45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(нервные явления) и эпизоотологические данные (заболевание гусят летом) играют подсобную роль. Посмертно болезнь диагностируют при обнаружении в кишечнике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91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Слизистая оболочка кишечника местами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катарально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воспалена, гиперемирована. В местах скопления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бывает закупорка, инвагинация. Отмечают также увеличение печени, желчного пузыря и селезенки.</a:t>
            </a:r>
          </a:p>
        </p:txBody>
      </p:sp>
    </p:spTree>
    <p:extLst>
      <p:ext uri="{BB962C8B-B14F-4D97-AF65-F5344CB8AC3E}">
        <p14:creationId xmlns:p14="http://schemas.microsoft.com/office/powerpoint/2010/main" val="372885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 жизни ставят на основании осмотра и исследования фекалий методом последовательного промывания или диагностической дегельминтизации 10-15 больных гусят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ареколином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случае, если цестоды еще не достигли половой зрелости).</a:t>
            </a:r>
          </a:p>
        </p:txBody>
      </p:sp>
    </p:spTree>
    <p:extLst>
      <p:ext uri="{BB962C8B-B14F-4D97-AF65-F5344CB8AC3E}">
        <p14:creationId xmlns:p14="http://schemas.microsoft.com/office/powerpoint/2010/main" val="8616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434"/>
          </a:xfrm>
        </p:spPr>
        <p:txBody>
          <a:bodyPr>
            <a:normAutofit fontScale="850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гусефермах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личных хозяйствах граждан, неблагополучных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дрепанидотениозу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применяют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филиксан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битионол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фенасал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ареколин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бромистоводородный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Филиксан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в дозах 0,45 г/кг гусям и 0,35 г/кг уткам методом группового вольного скармливания, а также 0,4 г/кг для гусей и 0,3 г/кг для уток индивидуально (в болюсах).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Битионол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назначают в дозах 0,2-0,3 г/кг в смеси с кормом в соотношении 1 : 30. Смесь препарата скармливают однократно утром.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Фенасал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скармливают гусям в дозах 0,2-0,3 г/кг групповым методом (с комбикормом).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Ареколин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бромистоводородный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вводят индивидуально только гусям (находящимся в личном пользовании) в форме водного раствора 1:1000 в дозах 1-2 мл/кг однократно, внутрь при помощи шприца с резиновой трубочкой.</a:t>
            </a:r>
          </a:p>
        </p:txBody>
      </p:sp>
    </p:spTree>
    <p:extLst>
      <p:ext uri="{BB962C8B-B14F-4D97-AF65-F5344CB8AC3E}">
        <p14:creationId xmlns:p14="http://schemas.microsoft.com/office/powerpoint/2010/main" val="278054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дегельминтизацией птицу выдерживают 12-16 ч на голодной диете, поение не ограничивают, а после обработки гусей и уток не выпускают на водоемы и пастбища в течение суток. Их содержат в открытых, очищенных от подстилки и помета загонах, где хорошо заметны выделяющиеся ленточные черви (последних тщательно собирают и уничтожают).</a:t>
            </a: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птицехозяйствах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неблагополучных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дрепанидотенпозу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предусматривают охрану водоплавающей птицы от заражения ленточными червями и недопущение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инвазирования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внешней среды (в первую очередь водоемов) зрелыми члениками и яйцами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цестод.</a:t>
            </a:r>
          </a:p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0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7882"/>
            <a:ext cx="10515600" cy="6037730"/>
          </a:xfrm>
        </p:spPr>
        <p:txBody>
          <a:bodyPr>
            <a:normAutofit/>
          </a:bodyPr>
          <a:lstStyle/>
          <a:p>
            <a:pPr marL="0" indent="6318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звенья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противодрепанидотениозных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- выращивание гусят и утят на сухопутных выгулах; использование под выгулы для водоплавающей птицы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птицефермах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проточных водоемов, глубоких прудов и озер, выключение из выпасных участков мелких, заросших травой, стоячих прудов, канав и луж; гельминтологическая оценка водоемов; профилактические дегельминтизации гусей маточного стада осенью и весной; недопущение на водоемы вблизи колхозных (совхозных) птицеферм гусей и уток, находящихся в личном пользовании граждан, а также дикой водоплавающей птицы.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73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9965"/>
            <a:ext cx="10515600" cy="6468035"/>
          </a:xfrm>
        </p:spPr>
        <p:txBody>
          <a:bodyPr>
            <a:normAutofit/>
          </a:bodyPr>
          <a:lstStyle/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борьбе с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дрепанидотениозом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гусей профилактические мероприятия направлены на охрану птицы от заражения на водоемах и недопущение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инвазирования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внешней среды яйцами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Главнейшие из этих мероприятий следующие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изолированное содержание и выпас молодняка от взрослого поголовья птицы на благополучных водоемах;</a:t>
            </a:r>
          </a:p>
          <a:p>
            <a:pPr marL="363538" indent="-363538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рациональное использование водоемов под выгулы для водоплавающей птицы, что позволит предотвращать массовое заражение гусей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биогельминтозами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наиболее эффективно использовать кормовые запасы водных растений и животных. Для этого при наличии хозяйственных возможностей на 1 га стоячих водоемов надо выпасать не более 250 гусей или уток, практиковать исключение из использования под выгулы для водоплавающих птиц неблагополучных водоемов сроком на один год (смену водных выгулов);</a:t>
            </a:r>
          </a:p>
          <a:p>
            <a:pPr marL="363538" indent="-363538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запрещение использования под выгулы для птицы мелких, заросших травой водоемов площадью до 1 га и глубиной 30-50 см ввиду их частого неблагополучия по гельминтозам;</a:t>
            </a:r>
          </a:p>
          <a:p>
            <a:pPr marL="363538" indent="-363538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выращивание молодняка водоплавающей птицы до 2-4-месячного возраста на сухопутных выгулах в хозяйствах, не имеющих благополучных по гельминтозам водоемов;</a:t>
            </a:r>
          </a:p>
          <a:p>
            <a:pPr marL="444500" indent="-4445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8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3538" indent="-363538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профилактические дегельминтизации маточного поголовья птицы два раза в год - осенью, через 2-3 недели после окончания выгула, и весной, за месяц до яйцекладки;</a:t>
            </a:r>
          </a:p>
          <a:p>
            <a:pPr marL="363538" indent="-363538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преимагинальные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дегельминтизации гусят путем четырехкратного скармливания им через 10-14 дней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филиксана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дихлорофена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битионола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фикасина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лечебных дозах групповым методом;</a:t>
            </a:r>
          </a:p>
          <a:p>
            <a:pPr marL="363538" indent="-363538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регулярная уборка помета с последующим его обеззараживанием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пометохранилищах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3538" indent="-363538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недопущение на водоемы вблизи птицеферм колхозов и совхозов водоплавающей птицы индивидуального сектора и диких птиц.</a:t>
            </a:r>
          </a:p>
          <a:p>
            <a:pPr marL="363538" indent="-363538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3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Дрепанидотениоз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вызывается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цестодой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Drepanidotaenia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lanceolata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сем.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Hymenolepididae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паразитирующей в тонких кишках домашних и диких гусей.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Дрепанидотениоз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причиняет гусеводству значительный экономический ущерб, который складывается из падежа и резкого отставания в росте и развитии гусят. Регистрируют данный гельминтоз в разных зонах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97236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9565" y="534707"/>
            <a:ext cx="10515600" cy="4351338"/>
          </a:xfrm>
        </p:spPr>
        <p:txBody>
          <a:bodyPr/>
          <a:lstStyle/>
          <a:p>
            <a:pPr marL="0" indent="538163" algn="just">
              <a:buNone/>
            </a:pPr>
            <a:r>
              <a:rPr lang="ru-RU" b="1" dirty="0">
                <a:solidFill>
                  <a:srgbClr val="002060"/>
                </a:solidFill>
              </a:rPr>
              <a:t>Возбудитель.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2060"/>
                </a:solidFill>
              </a:rPr>
              <a:t>Дрепанидотеш</a:t>
            </a:r>
            <a:r>
              <a:rPr lang="ru-RU" dirty="0">
                <a:solidFill>
                  <a:srgbClr val="002060"/>
                </a:solidFill>
              </a:rPr>
              <a:t> - крупная цестода, 11-23 см длины и 0,8-1,2 см ширины. На сколексе, кроме присосок, расположено восемь крючьев. Ширина члеников в 20 раз превышает длину. В гермафродитном членике три семенника, расположенные по горизонтальной линии. Половые отверстия односторонние, </a:t>
            </a:r>
            <a:r>
              <a:rPr lang="ru-RU" dirty="0" err="1">
                <a:solidFill>
                  <a:srgbClr val="002060"/>
                </a:solidFill>
              </a:rPr>
              <a:t>циррус</a:t>
            </a:r>
            <a:r>
              <a:rPr lang="ru-RU" dirty="0">
                <a:solidFill>
                  <a:srgbClr val="002060"/>
                </a:solidFill>
              </a:rPr>
              <a:t> снабжен крупными шипами. Зрелый членик занимает матка. Яйца слегка овальной формы, светло-серого цвета, зрелые, размером 0,05-0,1x0,04-0,09 мм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67" y="4211170"/>
            <a:ext cx="666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810"/>
            <a:ext cx="7324165" cy="60021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981" t="3922" r="2402"/>
          <a:stretch/>
        </p:blipFill>
        <p:spPr>
          <a:xfrm>
            <a:off x="8498541" y="174810"/>
            <a:ext cx="3348319" cy="6589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0" y="17481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8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70008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" y="1414144"/>
            <a:ext cx="11338560" cy="5200015"/>
          </a:xfrm>
        </p:spPr>
        <p:txBody>
          <a:bodyPr>
            <a:normAutofit fontScale="77500" lnSpcReduction="20000"/>
          </a:bodyPr>
          <a:lstStyle/>
          <a:p>
            <a:pPr marL="0" indent="538163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биогельминт. Она развивается с участием дефинитивных хозяев (гусей) и промежуточных (низших ракообразных) - циклопов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диаптомусов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экскрементами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инвазированных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гусей выделяются зрелые членики и яйца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 внешней среде членики разрушаются, освобождая яйца этой цестоды. Для дальнейшего развития яйца должны попасть в воду, где их заглатывают промежуточные хозяева (чаще циклопы). В органах пищеварения рачков из яйцевых оболочек освобождается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онкосфера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проникает в полость тела и через 1,5-3 недели превращается в инвазионную личинку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цистицеркоид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Гуси заражаются при заглатывании низших ракообразных (циклопов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диаптомусов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инвазированных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цистицеркоидами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кишечнике гусей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2-3 недели достигает половозрелой стадии.</a:t>
            </a:r>
          </a:p>
        </p:txBody>
      </p:sp>
    </p:spTree>
    <p:extLst>
      <p:ext uri="{BB962C8B-B14F-4D97-AF65-F5344CB8AC3E}">
        <p14:creationId xmlns:p14="http://schemas.microsoft.com/office/powerpoint/2010/main" val="122117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Эпизоотологические данные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6318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Источником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дрепанидотениоза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личных хозяйствах граждан и на колхозных (совхозных) фермах являются домашние и дикие гуси 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дрепанидотенионосители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факторами передачи инвазии - зараженные циклопы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диаптомусы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восприимчив 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дрепанидотениозу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молодняк гусей в возрасте от двух недель до четырех месяцев. Очень редко поражаются утята. Взрослые гуси бывают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инвазированы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дрепанидотениями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низкой интенсивности инвазии, поэтому заболевание у них протекает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субклинически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Гуси заражаются на мелких, хорошо прогреваемых и заросших травой пресноводных водоемах, на мелководных участках озер, прудов и заводей рек и ручьев, где обитает большое количество циклопов.</a:t>
            </a:r>
          </a:p>
          <a:p>
            <a:pPr marL="0" indent="6318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74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Дрепанидотении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на организм гусей механическое, токсическое, трофическое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инокуляторное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воздействие, проявляющееся в нарушении целостности слизистой оболочки кишечника, нервных явлениях и исхудании.</a:t>
            </a:r>
          </a:p>
        </p:txBody>
      </p:sp>
    </p:spTree>
    <p:extLst>
      <p:ext uri="{BB962C8B-B14F-4D97-AF65-F5344CB8AC3E}">
        <p14:creationId xmlns:p14="http://schemas.microsoft.com/office/powerpoint/2010/main" val="112484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538163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гусят выделяются жидкие фекалии с примесью члеников цестод, заметны общее угнетение, прогрессирующее исхудание, отставание в росте и развитии, шаткая походка, приседание на хвост во время движения, искривление шеи и запрокидывание головы, плавательные движения лапками при лежании на спине или на боку, иногда паралич ног. Нервные расстройства появляются периодически. Болезнь может заканчиваться летально.</a:t>
            </a:r>
          </a:p>
        </p:txBody>
      </p:sp>
    </p:spTree>
    <p:extLst>
      <p:ext uri="{BB962C8B-B14F-4D97-AF65-F5344CB8AC3E}">
        <p14:creationId xmlns:p14="http://schemas.microsoft.com/office/powerpoint/2010/main" val="565147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307</Words>
  <Application>Microsoft Office PowerPoint</Application>
  <PresentationFormat>Широкоэкранный</PresentationFormat>
  <Paragraphs>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ДРЕПАНИДОТЕНИОЗ ГУСЕЙ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Жизненный цикл</vt:lpstr>
      <vt:lpstr>Эпизоотологические данные</vt:lpstr>
      <vt:lpstr>Патогенез</vt:lpstr>
      <vt:lpstr>Клинические признаки </vt:lpstr>
      <vt:lpstr>Презентация PowerPoint</vt:lpstr>
      <vt:lpstr>Патологоанатомические изменения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ДРЕПАНИДОТЕНИОЗ ГУСЕЙ</dc:title>
  <dc:creator>Елена Светлакова</dc:creator>
  <cp:lastModifiedBy>Home</cp:lastModifiedBy>
  <cp:revision>11</cp:revision>
  <dcterms:created xsi:type="dcterms:W3CDTF">2021-04-04T12:40:27Z</dcterms:created>
  <dcterms:modified xsi:type="dcterms:W3CDTF">2024-05-07T05:44:36Z</dcterms:modified>
</cp:coreProperties>
</file>